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  <p:sldMasterId id="2147483912" r:id="rId2"/>
  </p:sldMasterIdLst>
  <p:sldIdLst>
    <p:sldId id="260" r:id="rId3"/>
    <p:sldId id="259" r:id="rId4"/>
    <p:sldId id="267" r:id="rId5"/>
    <p:sldId id="288" r:id="rId6"/>
    <p:sldId id="289" r:id="rId7"/>
    <p:sldId id="291" r:id="rId8"/>
    <p:sldId id="290" r:id="rId9"/>
    <p:sldId id="292" r:id="rId10"/>
    <p:sldId id="266" r:id="rId11"/>
    <p:sldId id="295" r:id="rId12"/>
    <p:sldId id="296" r:id="rId13"/>
    <p:sldId id="297" r:id="rId14"/>
    <p:sldId id="298" r:id="rId15"/>
    <p:sldId id="265" r:id="rId16"/>
    <p:sldId id="283" r:id="rId17"/>
    <p:sldId id="284" r:id="rId18"/>
    <p:sldId id="285" r:id="rId19"/>
    <p:sldId id="272" r:id="rId20"/>
    <p:sldId id="287" r:id="rId21"/>
    <p:sldId id="274" r:id="rId22"/>
    <p:sldId id="268" r:id="rId23"/>
    <p:sldId id="275" r:id="rId24"/>
    <p:sldId id="276" r:id="rId25"/>
    <p:sldId id="277" r:id="rId26"/>
    <p:sldId id="293" r:id="rId27"/>
    <p:sldId id="281" r:id="rId28"/>
    <p:sldId id="278" r:id="rId29"/>
    <p:sldId id="279" r:id="rId30"/>
    <p:sldId id="280" r:id="rId31"/>
    <p:sldId id="299" r:id="rId32"/>
    <p:sldId id="282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135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136" name="Oval 5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7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CC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312" y="186"/>
              <a:ext cx="4299" cy="3371"/>
              <a:chOff x="0" y="2"/>
              <a:chExt cx="5533" cy="4339"/>
            </a:xfrm>
          </p:grpSpPr>
          <p:grpSp>
            <p:nvGrpSpPr>
              <p:cNvPr id="22" name="Group 7"/>
              <p:cNvGrpSpPr>
                <a:grpSpLocks/>
              </p:cNvGrpSpPr>
              <p:nvPr/>
            </p:nvGrpSpPr>
            <p:grpSpPr bwMode="auto">
              <a:xfrm>
                <a:off x="0" y="2"/>
                <a:ext cx="5470" cy="4339"/>
                <a:chOff x="0" y="2"/>
                <a:chExt cx="5470" cy="4339"/>
              </a:xfrm>
            </p:grpSpPr>
            <p:grpSp>
              <p:nvGrpSpPr>
                <p:cNvPr id="33" name="Group 8"/>
                <p:cNvGrpSpPr>
                  <a:grpSpLocks/>
                </p:cNvGrpSpPr>
                <p:nvPr/>
              </p:nvGrpSpPr>
              <p:grpSpPr bwMode="auto">
                <a:xfrm>
                  <a:off x="1339" y="788"/>
                  <a:ext cx="2919" cy="2149"/>
                  <a:chOff x="1265" y="816"/>
                  <a:chExt cx="2919" cy="2149"/>
                </a:xfrm>
              </p:grpSpPr>
              <p:sp>
                <p:nvSpPr>
                  <p:cNvPr id="133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6"/>
                    <a:ext cx="2919" cy="214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algn="ctr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altLang="ru-RU" smtClean="0">
                      <a:solidFill>
                        <a:srgbClr val="FFCC00"/>
                      </a:solidFill>
                    </a:endParaRPr>
                  </a:p>
                </p:txBody>
              </p:sp>
              <p:sp>
                <p:nvSpPr>
                  <p:cNvPr id="134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79" y="1602"/>
                    <a:ext cx="578" cy="40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Tahoma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Tahoma" pitchFamily="34" charset="0"/>
                      </a:defRPr>
                    </a:lvl9pPr>
                  </a:lstStyle>
                  <a:p>
                    <a:pPr algn="ctr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altLang="ru-RU" smtClean="0">
                      <a:solidFill>
                        <a:srgbClr val="FFCC00"/>
                      </a:solidFill>
                    </a:endParaRPr>
                  </a:p>
                </p:txBody>
              </p:sp>
            </p:grpSp>
            <p:grpSp>
              <p:nvGrpSpPr>
                <p:cNvPr id="34" name="Group 11"/>
                <p:cNvGrpSpPr>
                  <a:grpSpLocks/>
                </p:cNvGrpSpPr>
                <p:nvPr/>
              </p:nvGrpSpPr>
              <p:grpSpPr bwMode="auto">
                <a:xfrm>
                  <a:off x="0" y="2"/>
                  <a:ext cx="5470" cy="4339"/>
                  <a:chOff x="0" y="2"/>
                  <a:chExt cx="5470" cy="4339"/>
                </a:xfrm>
              </p:grpSpPr>
              <p:grpSp>
                <p:nvGrpSpPr>
                  <p:cNvPr id="35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4" y="1504"/>
                    <a:ext cx="1259" cy="2324"/>
                    <a:chOff x="3470" y="1532"/>
                    <a:chExt cx="1259" cy="2324"/>
                  </a:xfrm>
                </p:grpSpPr>
                <p:sp>
                  <p:nvSpPr>
                    <p:cNvPr id="131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4" y="2238"/>
                      <a:ext cx="1725" cy="313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132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2" y="3148"/>
                      <a:ext cx="924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3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2" cy="1332"/>
                    <a:chOff x="2864" y="2019"/>
                    <a:chExt cx="2462" cy="1332"/>
                  </a:xfrm>
                </p:grpSpPr>
                <p:sp>
                  <p:nvSpPr>
                    <p:cNvPr id="129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3" cy="3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130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2" y="2806"/>
                      <a:ext cx="974" cy="544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3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0" y="1803"/>
                    <a:ext cx="2478" cy="1065"/>
                    <a:chOff x="2896" y="1831"/>
                    <a:chExt cx="2478" cy="1065"/>
                  </a:xfrm>
                </p:grpSpPr>
                <p:sp>
                  <p:nvSpPr>
                    <p:cNvPr id="127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6" y="1831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128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3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125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126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3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1" cy="657"/>
                    <a:chOff x="2958" y="1414"/>
                    <a:chExt cx="2341" cy="657"/>
                  </a:xfrm>
                </p:grpSpPr>
                <p:sp>
                  <p:nvSpPr>
                    <p:cNvPr id="123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4" cy="313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124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69" y="1582"/>
                      <a:ext cx="830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4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2"/>
                    <a:chOff x="2983" y="1269"/>
                    <a:chExt cx="2150" cy="342"/>
                  </a:xfrm>
                </p:grpSpPr>
                <p:sp>
                  <p:nvSpPr>
                    <p:cNvPr id="121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20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122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70"/>
                      <a:ext cx="754" cy="341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4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91"/>
                    <a:ext cx="1879" cy="424"/>
                    <a:chOff x="2938" y="919"/>
                    <a:chExt cx="1879" cy="424"/>
                  </a:xfrm>
                </p:grpSpPr>
                <p:sp>
                  <p:nvSpPr>
                    <p:cNvPr id="119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120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9"/>
                      <a:ext cx="662" cy="33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4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117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8"/>
                      <a:ext cx="1724" cy="313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118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1"/>
                      <a:ext cx="925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4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1" cy="1334"/>
                    <a:chOff x="-5" y="2196"/>
                    <a:chExt cx="2461" cy="1334"/>
                  </a:xfrm>
                </p:grpSpPr>
                <p:sp>
                  <p:nvSpPr>
                    <p:cNvPr id="115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2" cy="348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116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4"/>
                      <a:ext cx="973" cy="54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4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3"/>
                    <a:chOff x="-52" y="2009"/>
                    <a:chExt cx="2477" cy="1063"/>
                  </a:xfrm>
                </p:grpSpPr>
                <p:sp>
                  <p:nvSpPr>
                    <p:cNvPr id="113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8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114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5"/>
                      <a:ext cx="932" cy="47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4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8"/>
                    <a:chOff x="-74" y="1813"/>
                    <a:chExt cx="2472" cy="928"/>
                  </a:xfrm>
                </p:grpSpPr>
                <p:sp>
                  <p:nvSpPr>
                    <p:cNvPr id="111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112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4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7" y="1563"/>
                    <a:ext cx="2339" cy="656"/>
                    <a:chOff x="23" y="1591"/>
                    <a:chExt cx="2339" cy="656"/>
                  </a:xfrm>
                </p:grpSpPr>
                <p:sp>
                  <p:nvSpPr>
                    <p:cNvPr id="109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8" y="1591"/>
                      <a:ext cx="1544" cy="313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110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3" y="1759"/>
                      <a:ext cx="830" cy="48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4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7"/>
                    <a:ext cx="2150" cy="344"/>
                    <a:chOff x="189" y="1445"/>
                    <a:chExt cx="2150" cy="344"/>
                  </a:xfrm>
                </p:grpSpPr>
                <p:sp>
                  <p:nvSpPr>
                    <p:cNvPr id="107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5"/>
                      <a:ext cx="1404" cy="220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108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5"/>
                      <a:ext cx="754" cy="34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4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105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106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4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4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3"/>
                    <a:ext cx="1849" cy="552"/>
                    <a:chOff x="616" y="901"/>
                    <a:chExt cx="1849" cy="552"/>
                  </a:xfrm>
                </p:grpSpPr>
                <p:sp>
                  <p:nvSpPr>
                    <p:cNvPr id="103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2" y="123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104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901"/>
                      <a:ext cx="662" cy="33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5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101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102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7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5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99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8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100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1"/>
                      <a:ext cx="672" cy="33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5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4"/>
                    <a:ext cx="778" cy="1515"/>
                    <a:chOff x="1633" y="102"/>
                    <a:chExt cx="778" cy="1515"/>
                  </a:xfrm>
                </p:grpSpPr>
                <p:sp>
                  <p:nvSpPr>
                    <p:cNvPr id="97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9"/>
                      <a:ext cx="110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98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28"/>
                      <a:ext cx="591" cy="33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5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2"/>
                    <a:ext cx="635" cy="1534"/>
                    <a:chOff x="1935" y="30"/>
                    <a:chExt cx="635" cy="1534"/>
                  </a:xfrm>
                </p:grpSpPr>
                <p:sp>
                  <p:nvSpPr>
                    <p:cNvPr id="95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2" y="927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96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7"/>
                      <a:ext cx="570" cy="337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5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3"/>
                    <a:ext cx="1846" cy="567"/>
                    <a:chOff x="2822" y="671"/>
                    <a:chExt cx="1846" cy="567"/>
                  </a:xfrm>
                </p:grpSpPr>
                <p:sp>
                  <p:nvSpPr>
                    <p:cNvPr id="93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4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94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1"/>
                      <a:ext cx="663" cy="34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5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3" cy="717"/>
                    <a:chOff x="2683" y="445"/>
                    <a:chExt cx="1783" cy="717"/>
                  </a:xfrm>
                </p:grpSpPr>
                <p:sp>
                  <p:nvSpPr>
                    <p:cNvPr id="91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92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3" y="444"/>
                      <a:ext cx="663" cy="33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sp>
                <p:nvSpPr>
                  <p:cNvPr id="56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6" y="949"/>
                    <a:ext cx="1026" cy="14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57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200" y="196"/>
                    <a:ext cx="551" cy="22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grpSp>
                <p:nvGrpSpPr>
                  <p:cNvPr id="58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38" cy="1520"/>
                    <a:chOff x="2800" y="41"/>
                    <a:chExt cx="638" cy="1520"/>
                  </a:xfrm>
                </p:grpSpPr>
                <p:sp>
                  <p:nvSpPr>
                    <p:cNvPr id="89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2" y="938"/>
                      <a:ext cx="1061" cy="184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90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09" y="183"/>
                      <a:ext cx="570" cy="288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59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10" y="133"/>
                    <a:ext cx="1015" cy="1464"/>
                    <a:chOff x="2936" y="161"/>
                    <a:chExt cx="1015" cy="1464"/>
                  </a:xfrm>
                </p:grpSpPr>
                <p:sp>
                  <p:nvSpPr>
                    <p:cNvPr id="87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4" y="912"/>
                      <a:ext cx="1156" cy="270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88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29" y="261"/>
                      <a:ext cx="622" cy="422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6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5" y="4"/>
                    <a:ext cx="241" cy="1448"/>
                    <a:chOff x="2731" y="32"/>
                    <a:chExt cx="241" cy="1448"/>
                  </a:xfrm>
                </p:grpSpPr>
                <p:sp>
                  <p:nvSpPr>
                    <p:cNvPr id="85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7" y="961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86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49" y="221"/>
                      <a:ext cx="512" cy="13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6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0"/>
                    <a:ext cx="1083" cy="2450"/>
                    <a:chOff x="943" y="1768"/>
                    <a:chExt cx="1083" cy="2450"/>
                  </a:xfrm>
                </p:grpSpPr>
                <p:sp>
                  <p:nvSpPr>
                    <p:cNvPr id="83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08" y="2475"/>
                      <a:ext cx="1726" cy="311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84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6" y="3511"/>
                      <a:ext cx="924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6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5" cy="2372"/>
                    <a:chOff x="1455" y="1936"/>
                    <a:chExt cx="765" cy="2372"/>
                  </a:xfrm>
                </p:grpSpPr>
                <p:sp>
                  <p:nvSpPr>
                    <p:cNvPr id="81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9"/>
                      <a:ext cx="1595" cy="310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82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89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63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0" y="1960"/>
                    <a:ext cx="460" cy="2329"/>
                    <a:chOff x="1952" y="1988"/>
                    <a:chExt cx="493" cy="2604"/>
                  </a:xfrm>
                </p:grpSpPr>
                <p:sp>
                  <p:nvSpPr>
                    <p:cNvPr id="79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37" y="2692"/>
                      <a:ext cx="1713" cy="301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80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29" y="3896"/>
                      <a:ext cx="918" cy="473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6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5"/>
                    <a:chOff x="3334" y="1717"/>
                    <a:chExt cx="1125" cy="2425"/>
                  </a:xfrm>
                </p:grpSpPr>
                <p:sp>
                  <p:nvSpPr>
                    <p:cNvPr id="77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1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8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2" y="3435"/>
                      <a:ext cx="924" cy="490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65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4" y="1840"/>
                    <a:ext cx="882" cy="2422"/>
                    <a:chOff x="3180" y="1868"/>
                    <a:chExt cx="882" cy="2422"/>
                  </a:xfrm>
                </p:grpSpPr>
                <p:sp>
                  <p:nvSpPr>
                    <p:cNvPr id="75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5" y="2543"/>
                      <a:ext cx="1649" cy="300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6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3" cy="467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6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6"/>
                    <a:ext cx="622" cy="2385"/>
                    <a:chOff x="3006" y="1984"/>
                    <a:chExt cx="622" cy="2385"/>
                  </a:xfrm>
                </p:grpSpPr>
                <p:sp>
                  <p:nvSpPr>
                    <p:cNvPr id="73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9" y="2660"/>
                      <a:ext cx="1599" cy="2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4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5" y="3747"/>
                      <a:ext cx="859" cy="38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6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1"/>
                    <a:ext cx="404" cy="2221"/>
                    <a:chOff x="2819" y="2099"/>
                    <a:chExt cx="404" cy="2221"/>
                  </a:xfrm>
                </p:grpSpPr>
                <p:sp>
                  <p:nvSpPr>
                    <p:cNvPr id="71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7" y="2711"/>
                      <a:ext cx="1470" cy="246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2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3"/>
                      <a:ext cx="790" cy="385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6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9" cy="2184"/>
                    <a:chOff x="2287" y="2135"/>
                    <a:chExt cx="429" cy="2184"/>
                  </a:xfrm>
                </p:grpSpPr>
                <p:sp>
                  <p:nvSpPr>
                    <p:cNvPr id="69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3" y="2759"/>
                      <a:ext cx="1438" cy="188"/>
                    </a:xfrm>
                    <a:custGeom>
                      <a:avLst/>
                      <a:gdLst>
                        <a:gd name="T0" fmla="*/ 0 w 2736"/>
                        <a:gd name="T1" fmla="*/ 504 h 504"/>
                        <a:gd name="T2" fmla="*/ 864 w 2736"/>
                        <a:gd name="T3" fmla="*/ 168 h 504"/>
                        <a:gd name="T4" fmla="*/ 1776 w 2736"/>
                        <a:gd name="T5" fmla="*/ 24 h 504"/>
                        <a:gd name="T6" fmla="*/ 2736 w 2736"/>
                        <a:gd name="T7" fmla="*/ 24 h 504"/>
                        <a:gd name="T8" fmla="*/ 2720 w 2736"/>
                        <a:gd name="T9" fmla="*/ 103 h 504"/>
                        <a:gd name="T10" fmla="*/ 1764 w 2736"/>
                        <a:gd name="T11" fmla="*/ 103 h 504"/>
                        <a:gd name="T12" fmla="*/ 654 w 2736"/>
                        <a:gd name="T13" fmla="*/ 292 h 504"/>
                        <a:gd name="T14" fmla="*/ 0 w 2736"/>
                        <a:gd name="T15" fmla="*/ 50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0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50" y="3785"/>
                      <a:ext cx="771" cy="296"/>
                    </a:xfrm>
                    <a:custGeom>
                      <a:avLst/>
                      <a:gdLst>
                        <a:gd name="T0" fmla="*/ 5 w 1769"/>
                        <a:gd name="T1" fmla="*/ 8 h 791"/>
                        <a:gd name="T2" fmla="*/ 485 w 1769"/>
                        <a:gd name="T3" fmla="*/ 56 h 791"/>
                        <a:gd name="T4" fmla="*/ 1157 w 1769"/>
                        <a:gd name="T5" fmla="*/ 200 h 791"/>
                        <a:gd name="T6" fmla="*/ 1611 w 1769"/>
                        <a:gd name="T7" fmla="*/ 432 h 791"/>
                        <a:gd name="T8" fmla="*/ 1756 w 1769"/>
                        <a:gd name="T9" fmla="*/ 609 h 791"/>
                        <a:gd name="T10" fmla="*/ 1689 w 1769"/>
                        <a:gd name="T11" fmla="*/ 787 h 791"/>
                        <a:gd name="T12" fmla="*/ 1589 w 1769"/>
                        <a:gd name="T13" fmla="*/ 632 h 791"/>
                        <a:gd name="T14" fmla="*/ 1389 w 1769"/>
                        <a:gd name="T15" fmla="*/ 454 h 791"/>
                        <a:gd name="T16" fmla="*/ 1109 w 1769"/>
                        <a:gd name="T17" fmla="*/ 296 h 791"/>
                        <a:gd name="T18" fmla="*/ 581 w 1769"/>
                        <a:gd name="T19" fmla="*/ 152 h 791"/>
                        <a:gd name="T20" fmla="*/ 0 w 1769"/>
                        <a:gd name="T21" fmla="*/ 76 h 791"/>
                        <a:gd name="T22" fmla="*/ 5 w 1769"/>
                        <a:gd name="T23" fmla="*/ 8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mtClean="0">
                        <a:solidFill>
                          <a:srgbClr val="FFCC00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23" name="Group 110"/>
              <p:cNvGrpSpPr>
                <a:grpSpLocks/>
              </p:cNvGrpSpPr>
              <p:nvPr/>
            </p:nvGrpSpPr>
            <p:grpSpPr bwMode="auto">
              <a:xfrm>
                <a:off x="73" y="313"/>
                <a:ext cx="5460" cy="3667"/>
                <a:chOff x="73" y="313"/>
                <a:chExt cx="5460" cy="3667"/>
              </a:xfrm>
            </p:grpSpPr>
            <p:grpSp>
              <p:nvGrpSpPr>
                <p:cNvPr id="24" name="Group 111"/>
                <p:cNvGrpSpPr>
                  <a:grpSpLocks/>
                </p:cNvGrpSpPr>
                <p:nvPr/>
              </p:nvGrpSpPr>
              <p:grpSpPr bwMode="auto">
                <a:xfrm>
                  <a:off x="73" y="313"/>
                  <a:ext cx="5460" cy="3667"/>
                  <a:chOff x="73" y="313"/>
                  <a:chExt cx="5460" cy="3667"/>
                </a:xfrm>
              </p:grpSpPr>
              <p:sp>
                <p:nvSpPr>
                  <p:cNvPr id="26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5" y="455"/>
                    <a:ext cx="2568" cy="2048"/>
                  </a:xfrm>
                  <a:custGeom>
                    <a:avLst/>
                    <a:gdLst>
                      <a:gd name="T0" fmla="*/ 2568 w 36729"/>
                      <a:gd name="T1" fmla="*/ 991 h 21600"/>
                      <a:gd name="T2" fmla="*/ 0 w 36729"/>
                      <a:gd name="T3" fmla="*/ 1156 h 21600"/>
                      <a:gd name="T4" fmla="*/ 1246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lnTo>
                          <a:pt x="36729" y="1045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7" name="Arc 113"/>
                  <p:cNvSpPr>
                    <a:spLocks/>
                  </p:cNvSpPr>
                  <p:nvPr/>
                </p:nvSpPr>
                <p:spPr bwMode="hidden">
                  <a:xfrm flipH="1">
                    <a:off x="387" y="1602"/>
                    <a:ext cx="2017" cy="2379"/>
                  </a:xfrm>
                  <a:custGeom>
                    <a:avLst/>
                    <a:gdLst>
                      <a:gd name="T0" fmla="*/ 0 w 30473"/>
                      <a:gd name="T1" fmla="*/ 203 h 22305"/>
                      <a:gd name="T2" fmla="*/ 2016 w 30473"/>
                      <a:gd name="T3" fmla="*/ 2379 h 22305"/>
                      <a:gd name="T4" fmla="*/ 587 w 30473"/>
                      <a:gd name="T5" fmla="*/ 2304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lnTo>
                          <a:pt x="-1" y="190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8" name="Arc 114"/>
                  <p:cNvSpPr>
                    <a:spLocks/>
                  </p:cNvSpPr>
                  <p:nvPr/>
                </p:nvSpPr>
                <p:spPr bwMode="hidden">
                  <a:xfrm>
                    <a:off x="3028" y="1181"/>
                    <a:ext cx="1426" cy="2380"/>
                  </a:xfrm>
                  <a:custGeom>
                    <a:avLst/>
                    <a:gdLst>
                      <a:gd name="T0" fmla="*/ 0 w 34812"/>
                      <a:gd name="T1" fmla="*/ 481 h 22305"/>
                      <a:gd name="T2" fmla="*/ 1426 w 34812"/>
                      <a:gd name="T3" fmla="*/ 2380 h 22305"/>
                      <a:gd name="T4" fmla="*/ 541 w 34812"/>
                      <a:gd name="T5" fmla="*/ 2305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9" name="Arc 115"/>
                  <p:cNvSpPr>
                    <a:spLocks/>
                  </p:cNvSpPr>
                  <p:nvPr/>
                </p:nvSpPr>
                <p:spPr bwMode="hidden">
                  <a:xfrm flipH="1">
                    <a:off x="73" y="813"/>
                    <a:ext cx="2541" cy="2380"/>
                  </a:xfrm>
                  <a:custGeom>
                    <a:avLst/>
                    <a:gdLst>
                      <a:gd name="T0" fmla="*/ 0 w 36830"/>
                      <a:gd name="T1" fmla="*/ 670 h 22305"/>
                      <a:gd name="T2" fmla="*/ 2540 w 36830"/>
                      <a:gd name="T3" fmla="*/ 2380 h 22305"/>
                      <a:gd name="T4" fmla="*/ 1051 w 36830"/>
                      <a:gd name="T5" fmla="*/ 2305 h 2230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lnTo>
                          <a:pt x="0" y="6283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30" name="Arc 116"/>
                  <p:cNvSpPr>
                    <a:spLocks/>
                  </p:cNvSpPr>
                  <p:nvPr/>
                </p:nvSpPr>
                <p:spPr bwMode="hidden">
                  <a:xfrm flipH="1">
                    <a:off x="789" y="313"/>
                    <a:ext cx="1851" cy="2305"/>
                  </a:xfrm>
                  <a:custGeom>
                    <a:avLst/>
                    <a:gdLst>
                      <a:gd name="T0" fmla="*/ 0 w 31881"/>
                      <a:gd name="T1" fmla="*/ 1069 h 21600"/>
                      <a:gd name="T2" fmla="*/ 1851 w 31881"/>
                      <a:gd name="T3" fmla="*/ 519 h 21600"/>
                      <a:gd name="T4" fmla="*/ 1058 w 31881"/>
                      <a:gd name="T5" fmla="*/ 2305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lnTo>
                          <a:pt x="-1" y="10015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31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3" cy="2305"/>
                  </a:xfrm>
                  <a:custGeom>
                    <a:avLst/>
                    <a:gdLst>
                      <a:gd name="T0" fmla="*/ 0 w 31146"/>
                      <a:gd name="T1" fmla="*/ 481 h 21600"/>
                      <a:gd name="T2" fmla="*/ 763 w 31146"/>
                      <a:gd name="T3" fmla="*/ 1020 h 21600"/>
                      <a:gd name="T4" fmla="*/ 324 w 31146"/>
                      <a:gd name="T5" fmla="*/ 2305 h 216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32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799" y="437"/>
                    <a:ext cx="418" cy="1524"/>
                  </a:xfrm>
                  <a:custGeom>
                    <a:avLst/>
                    <a:gdLst>
                      <a:gd name="T0" fmla="*/ 0 w 776"/>
                      <a:gd name="T1" fmla="*/ 64 h 2368"/>
                      <a:gd name="T2" fmla="*/ 240 w 776"/>
                      <a:gd name="T3" fmla="*/ 16 h 2368"/>
                      <a:gd name="T4" fmla="*/ 96 w 776"/>
                      <a:gd name="T5" fmla="*/ 160 h 2368"/>
                      <a:gd name="T6" fmla="*/ 336 w 776"/>
                      <a:gd name="T7" fmla="*/ 160 h 2368"/>
                      <a:gd name="T8" fmla="*/ 192 w 776"/>
                      <a:gd name="T9" fmla="*/ 304 h 2368"/>
                      <a:gd name="T10" fmla="*/ 384 w 776"/>
                      <a:gd name="T11" fmla="*/ 352 h 2368"/>
                      <a:gd name="T12" fmla="*/ 288 w 776"/>
                      <a:gd name="T13" fmla="*/ 448 h 2368"/>
                      <a:gd name="T14" fmla="*/ 480 w 776"/>
                      <a:gd name="T15" fmla="*/ 496 h 2368"/>
                      <a:gd name="T16" fmla="*/ 384 w 776"/>
                      <a:gd name="T17" fmla="*/ 592 h 2368"/>
                      <a:gd name="T18" fmla="*/ 528 w 776"/>
                      <a:gd name="T19" fmla="*/ 640 h 2368"/>
                      <a:gd name="T20" fmla="*/ 480 w 776"/>
                      <a:gd name="T21" fmla="*/ 736 h 2368"/>
                      <a:gd name="T22" fmla="*/ 576 w 776"/>
                      <a:gd name="T23" fmla="*/ 832 h 2368"/>
                      <a:gd name="T24" fmla="*/ 576 w 776"/>
                      <a:gd name="T25" fmla="*/ 928 h 2368"/>
                      <a:gd name="T26" fmla="*/ 672 w 776"/>
                      <a:gd name="T27" fmla="*/ 1072 h 2368"/>
                      <a:gd name="T28" fmla="*/ 624 w 776"/>
                      <a:gd name="T29" fmla="*/ 1216 h 2368"/>
                      <a:gd name="T30" fmla="*/ 720 w 776"/>
                      <a:gd name="T31" fmla="*/ 1312 h 2368"/>
                      <a:gd name="T32" fmla="*/ 672 w 776"/>
                      <a:gd name="T33" fmla="*/ 1456 h 2368"/>
                      <a:gd name="T34" fmla="*/ 720 w 776"/>
                      <a:gd name="T35" fmla="*/ 1600 h 2368"/>
                      <a:gd name="T36" fmla="*/ 672 w 776"/>
                      <a:gd name="T37" fmla="*/ 1696 h 2368"/>
                      <a:gd name="T38" fmla="*/ 768 w 776"/>
                      <a:gd name="T39" fmla="*/ 1840 h 2368"/>
                      <a:gd name="T40" fmla="*/ 720 w 776"/>
                      <a:gd name="T41" fmla="*/ 1984 h 2368"/>
                      <a:gd name="T42" fmla="*/ 768 w 776"/>
                      <a:gd name="T43" fmla="*/ 2176 h 2368"/>
                      <a:gd name="T44" fmla="*/ 720 w 776"/>
                      <a:gd name="T45" fmla="*/ 2224 h 2368"/>
                      <a:gd name="T46" fmla="*/ 768 w 776"/>
                      <a:gd name="T47" fmla="*/ 2368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sp>
              <p:nvSpPr>
                <p:cNvPr id="25" name="Freeform 119"/>
                <p:cNvSpPr>
                  <a:spLocks/>
                </p:cNvSpPr>
                <p:nvPr/>
              </p:nvSpPr>
              <p:spPr bwMode="hidden">
                <a:xfrm rot="-1346631">
                  <a:off x="3279" y="1530"/>
                  <a:ext cx="443" cy="837"/>
                </a:xfrm>
                <a:custGeom>
                  <a:avLst/>
                  <a:gdLst>
                    <a:gd name="T0" fmla="*/ 0 w 776"/>
                    <a:gd name="T1" fmla="*/ 64 h 2368"/>
                    <a:gd name="T2" fmla="*/ 240 w 776"/>
                    <a:gd name="T3" fmla="*/ 16 h 2368"/>
                    <a:gd name="T4" fmla="*/ 96 w 776"/>
                    <a:gd name="T5" fmla="*/ 160 h 2368"/>
                    <a:gd name="T6" fmla="*/ 336 w 776"/>
                    <a:gd name="T7" fmla="*/ 160 h 2368"/>
                    <a:gd name="T8" fmla="*/ 192 w 776"/>
                    <a:gd name="T9" fmla="*/ 304 h 2368"/>
                    <a:gd name="T10" fmla="*/ 384 w 776"/>
                    <a:gd name="T11" fmla="*/ 352 h 2368"/>
                    <a:gd name="T12" fmla="*/ 288 w 776"/>
                    <a:gd name="T13" fmla="*/ 448 h 2368"/>
                    <a:gd name="T14" fmla="*/ 480 w 776"/>
                    <a:gd name="T15" fmla="*/ 496 h 2368"/>
                    <a:gd name="T16" fmla="*/ 384 w 776"/>
                    <a:gd name="T17" fmla="*/ 592 h 2368"/>
                    <a:gd name="T18" fmla="*/ 528 w 776"/>
                    <a:gd name="T19" fmla="*/ 640 h 2368"/>
                    <a:gd name="T20" fmla="*/ 480 w 776"/>
                    <a:gd name="T21" fmla="*/ 736 h 2368"/>
                    <a:gd name="T22" fmla="*/ 576 w 776"/>
                    <a:gd name="T23" fmla="*/ 832 h 2368"/>
                    <a:gd name="T24" fmla="*/ 576 w 776"/>
                    <a:gd name="T25" fmla="*/ 928 h 2368"/>
                    <a:gd name="T26" fmla="*/ 672 w 776"/>
                    <a:gd name="T27" fmla="*/ 1072 h 2368"/>
                    <a:gd name="T28" fmla="*/ 624 w 776"/>
                    <a:gd name="T29" fmla="*/ 1216 h 2368"/>
                    <a:gd name="T30" fmla="*/ 720 w 776"/>
                    <a:gd name="T31" fmla="*/ 1312 h 2368"/>
                    <a:gd name="T32" fmla="*/ 672 w 776"/>
                    <a:gd name="T33" fmla="*/ 1456 h 2368"/>
                    <a:gd name="T34" fmla="*/ 720 w 776"/>
                    <a:gd name="T35" fmla="*/ 1600 h 2368"/>
                    <a:gd name="T36" fmla="*/ 672 w 776"/>
                    <a:gd name="T37" fmla="*/ 1696 h 2368"/>
                    <a:gd name="T38" fmla="*/ 768 w 776"/>
                    <a:gd name="T39" fmla="*/ 1840 h 2368"/>
                    <a:gd name="T40" fmla="*/ 720 w 776"/>
                    <a:gd name="T41" fmla="*/ 1984 h 2368"/>
                    <a:gd name="T42" fmla="*/ 768 w 776"/>
                    <a:gd name="T43" fmla="*/ 2176 h 2368"/>
                    <a:gd name="T44" fmla="*/ 720 w 776"/>
                    <a:gd name="T45" fmla="*/ 2224 h 2368"/>
                    <a:gd name="T46" fmla="*/ 768 w 776"/>
                    <a:gd name="T47" fmla="*/ 2368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FFCC00"/>
                    </a:solidFill>
                    <a:latin typeface="Tahoma" pitchFamily="34" charset="0"/>
                  </a:endParaRPr>
                </a:p>
              </p:txBody>
            </p:sp>
          </p:grpSp>
        </p:grpSp>
        <p:grpSp>
          <p:nvGrpSpPr>
            <p:cNvPr id="7" name="Group 120"/>
            <p:cNvGrpSpPr>
              <a:grpSpLocks/>
            </p:cNvGrpSpPr>
            <p:nvPr/>
          </p:nvGrpSpPr>
          <p:grpSpPr bwMode="auto">
            <a:xfrm>
              <a:off x="1476" y="456"/>
              <a:ext cx="4040" cy="2966"/>
              <a:chOff x="210" y="337"/>
              <a:chExt cx="5198" cy="3818"/>
            </a:xfrm>
          </p:grpSpPr>
          <p:sp>
            <p:nvSpPr>
              <p:cNvPr id="8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9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537 w 21600"/>
                  <a:gd name="T1" fmla="*/ 0 h 21602"/>
                  <a:gd name="T2" fmla="*/ 2121 w 21600"/>
                  <a:gd name="T3" fmla="*/ 2304 h 21602"/>
                  <a:gd name="T4" fmla="*/ 0 w 21600"/>
                  <a:gd name="T5" fmla="*/ 2229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10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137 h 22305"/>
                  <a:gd name="T2" fmla="*/ 1244 w 28940"/>
                  <a:gd name="T3" fmla="*/ 2379 h 22305"/>
                  <a:gd name="T4" fmla="*/ 316 w 28940"/>
                  <a:gd name="T5" fmla="*/ 23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11" name="Arc 124"/>
              <p:cNvSpPr>
                <a:spLocks/>
              </p:cNvSpPr>
              <p:nvPr/>
            </p:nvSpPr>
            <p:spPr bwMode="hidden">
              <a:xfrm flipH="1">
                <a:off x="210" y="1169"/>
                <a:ext cx="2376" cy="2379"/>
              </a:xfrm>
              <a:custGeom>
                <a:avLst/>
                <a:gdLst>
                  <a:gd name="T0" fmla="*/ 0 w 34455"/>
                  <a:gd name="T1" fmla="*/ 452 h 22305"/>
                  <a:gd name="T2" fmla="*/ 2375 w 34455"/>
                  <a:gd name="T3" fmla="*/ 2379 h 22305"/>
                  <a:gd name="T4" fmla="*/ 886 w 34455"/>
                  <a:gd name="T5" fmla="*/ 23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12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481 h 22305"/>
                  <a:gd name="T2" fmla="*/ 381 w 34812"/>
                  <a:gd name="T3" fmla="*/ 2379 h 22305"/>
                  <a:gd name="T4" fmla="*/ 145 w 34812"/>
                  <a:gd name="T5" fmla="*/ 23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13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481 h 22305"/>
                  <a:gd name="T2" fmla="*/ 1004 w 34812"/>
                  <a:gd name="T3" fmla="*/ 2379 h 22305"/>
                  <a:gd name="T4" fmla="*/ 381 w 34812"/>
                  <a:gd name="T5" fmla="*/ 23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14" name="Freeform 127"/>
              <p:cNvSpPr>
                <a:spLocks/>
              </p:cNvSpPr>
              <p:nvPr/>
            </p:nvSpPr>
            <p:spPr bwMode="hidden">
              <a:xfrm>
                <a:off x="3300" y="2635"/>
                <a:ext cx="485" cy="147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15" name="Freeform 128"/>
              <p:cNvSpPr>
                <a:spLocks/>
              </p:cNvSpPr>
              <p:nvPr/>
            </p:nvSpPr>
            <p:spPr bwMode="hidden">
              <a:xfrm rot="19660755" flipV="1">
                <a:off x="2547" y="2149"/>
                <a:ext cx="441" cy="83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16" name="Freeform 129"/>
              <p:cNvSpPr>
                <a:spLocks/>
              </p:cNvSpPr>
              <p:nvPr/>
            </p:nvSpPr>
            <p:spPr bwMode="hidden">
              <a:xfrm flipH="1">
                <a:off x="489" y="2503"/>
                <a:ext cx="1085" cy="152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17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18" name="Freeform 131"/>
              <p:cNvSpPr>
                <a:spLocks/>
              </p:cNvSpPr>
              <p:nvPr/>
            </p:nvSpPr>
            <p:spPr bwMode="hidden">
              <a:xfrm>
                <a:off x="4401" y="2279"/>
                <a:ext cx="1007" cy="160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19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20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4" cy="1434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21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0" cy="83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</p:grpSp>
      </p:grpSp>
      <p:sp>
        <p:nvSpPr>
          <p:cNvPr id="330887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30888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7" name="Rectangle 13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138" name="Rectangle 1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139" name="Rectangle 1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2A17A-73DF-413C-B98D-1231B478C9E2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137376"/>
      </p:ext>
    </p:extLst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C7295-DC4D-4092-9B53-F4BCB36841F1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750125"/>
      </p:ext>
    </p:extLst>
  </p:cSld>
  <p:clrMapOvr>
    <a:masterClrMapping/>
  </p:clrMapOvr>
  <p:transition spd="slow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8248B-0A3C-41A9-8C74-ADED1C1F5287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742477"/>
      </p:ext>
    </p:extLst>
  </p:cSld>
  <p:clrMapOvr>
    <a:masterClrMapping/>
  </p:clrMapOvr>
  <p:transition spd="slow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3E433-F6C8-49E0-9F4D-40928B42BE8B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790267"/>
      </p:ext>
    </p:extLst>
  </p:cSld>
  <p:clrMapOvr>
    <a:masterClrMapping/>
  </p:clrMapOvr>
  <p:transition spd="slow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8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9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F73C6-9579-49B1-ABBC-92278063D118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226539"/>
      </p:ext>
    </p:extLst>
  </p:cSld>
  <p:clrMapOvr>
    <a:masterClrMapping/>
  </p:clrMapOvr>
  <p:transition spd="slow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25E2F-D987-4613-9F7D-8E8D0EF8C9A8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85790"/>
      </p:ext>
    </p:extLst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3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4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99B9E-A1CA-405B-8946-2855B12FED22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789133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D72C6-2635-4C53-B433-8B60C5716718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167698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04E25-7F70-443A-B750-A65980C6CB20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580221"/>
      </p:ext>
    </p:extLst>
  </p:cSld>
  <p:clrMapOvr>
    <a:masterClrMapping/>
  </p:clrMapOvr>
  <p:transition spd="slow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7E77B-9FC1-49DE-8E87-D010FCC14C58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91675"/>
      </p:ext>
    </p:extLst>
  </p:cSld>
  <p:clrMapOvr>
    <a:masterClrMapping/>
  </p:clrMapOvr>
  <p:transition spd="slow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E9384-909F-4E4E-9E88-5FD008FF511D}" type="slidenum">
              <a:rPr lang="ru-RU">
                <a:solidFill>
                  <a:srgbClr val="FFCC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748931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pPr/>
              <a:t>18.05.2020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2056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188" name="Oval 4"/>
              <p:cNvSpPr>
                <a:spLocks noChangeArrowheads="1"/>
              </p:cNvSpPr>
              <p:nvPr/>
            </p:nvSpPr>
            <p:spPr bwMode="hidden">
              <a:xfrm>
                <a:off x="3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189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CC00"/>
                  </a:solidFill>
                </a:endParaRPr>
              </a:p>
            </p:txBody>
          </p:sp>
        </p:grpSp>
        <p:grpSp>
          <p:nvGrpSpPr>
            <p:cNvPr id="2057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186" name="Oval 7"/>
              <p:cNvSpPr>
                <a:spLocks noChangeArrowheads="1"/>
              </p:cNvSpPr>
              <p:nvPr/>
            </p:nvSpPr>
            <p:spPr bwMode="hidden">
              <a:xfrm>
                <a:off x="-3" y="3"/>
                <a:ext cx="771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187" name="Oval 8"/>
              <p:cNvSpPr>
                <a:spLocks noChangeArrowheads="1"/>
              </p:cNvSpPr>
              <p:nvPr/>
            </p:nvSpPr>
            <p:spPr bwMode="hidden">
              <a:xfrm>
                <a:off x="276" y="254"/>
                <a:ext cx="186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CC00"/>
                  </a:solidFill>
                </a:endParaRPr>
              </a:p>
            </p:txBody>
          </p:sp>
        </p:grpSp>
        <p:grpSp>
          <p:nvGrpSpPr>
            <p:cNvPr id="2058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184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CC00"/>
                  </a:solidFill>
                </a:endParaRPr>
              </a:p>
            </p:txBody>
          </p:sp>
          <p:sp>
            <p:nvSpPr>
              <p:cNvPr id="2185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ru-RU" altLang="ru-RU" smtClean="0">
                  <a:solidFill>
                    <a:srgbClr val="FFCC00"/>
                  </a:solidFill>
                </a:endParaRPr>
              </a:p>
            </p:txBody>
          </p:sp>
        </p:grpSp>
        <p:grpSp>
          <p:nvGrpSpPr>
            <p:cNvPr id="2059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2060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182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altLang="ru-RU" smtClean="0">
                    <a:solidFill>
                      <a:srgbClr val="FFCC00"/>
                    </a:solidFill>
                  </a:endParaRPr>
                </a:p>
              </p:txBody>
            </p:sp>
            <p:sp>
              <p:nvSpPr>
                <p:cNvPr id="2183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altLang="ru-RU" smtClean="0">
                    <a:solidFill>
                      <a:srgbClr val="FFCC00"/>
                    </a:solidFill>
                  </a:endParaRPr>
                </a:p>
              </p:txBody>
            </p:sp>
          </p:grpSp>
          <p:grpSp>
            <p:nvGrpSpPr>
              <p:cNvPr id="2061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2084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180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72" y="2236"/>
                    <a:ext cx="1711" cy="31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81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4" y="3144"/>
                    <a:ext cx="916" cy="4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085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178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79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086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176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77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087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174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13" y="1625"/>
                    <a:ext cx="1677" cy="33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75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88" y="2030"/>
                    <a:ext cx="897" cy="52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088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172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73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7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089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170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71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7" y="1258"/>
                    <a:ext cx="755" cy="354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090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168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27" y="1128"/>
                    <a:ext cx="1243" cy="20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69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48" y="918"/>
                    <a:ext cx="668" cy="3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091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166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5" y="2348"/>
                    <a:ext cx="1723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67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092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164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03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65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68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093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162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63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64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094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160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2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61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17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095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158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80"/>
                    <a:ext cx="1544" cy="31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59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096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156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57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35"/>
                    <a:ext cx="755" cy="354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097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154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55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098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152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53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099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150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79" y="438"/>
                    <a:ext cx="483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51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28"/>
                    <a:ext cx="260" cy="131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100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148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49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101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146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47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102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144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7" y="919"/>
                    <a:ext cx="1049" cy="21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45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103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142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11" y="1022"/>
                    <a:ext cx="1232" cy="21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43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53" cy="337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104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140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27" cy="21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41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52" cy="33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sp>
              <p:nvSpPr>
                <p:cNvPr id="2105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FFCC00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2106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FFCC00"/>
                    </a:solidFill>
                    <a:latin typeface="Tahoma" pitchFamily="34" charset="0"/>
                  </a:endParaRPr>
                </a:p>
              </p:txBody>
            </p:sp>
            <p:grpSp>
              <p:nvGrpSpPr>
                <p:cNvPr id="2107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138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7" y="931"/>
                    <a:ext cx="1052" cy="1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39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3" y="180"/>
                    <a:ext cx="566" cy="28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108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136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37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109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134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35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110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132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33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00"/>
                    <a:ext cx="925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111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130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31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8" y="3630"/>
                    <a:ext cx="845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112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128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28" y="2682"/>
                    <a:ext cx="1712" cy="30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29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20" y="3887"/>
                    <a:ext cx="917" cy="471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113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126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27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114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124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30"/>
                    <a:ext cx="1649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25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03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115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122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50"/>
                    <a:ext cx="1600" cy="24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23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3" y="3736"/>
                    <a:ext cx="857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116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120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13" y="2706"/>
                    <a:ext cx="1460" cy="2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21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7" y="3721"/>
                    <a:ext cx="78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  <p:grpSp>
              <p:nvGrpSpPr>
                <p:cNvPr id="2117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118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3" y="2758"/>
                    <a:ext cx="1432" cy="1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  <p:sp>
                <p:nvSpPr>
                  <p:cNvPr id="2119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51" y="3778"/>
                    <a:ext cx="767" cy="294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mtClean="0">
                      <a:solidFill>
                        <a:srgbClr val="FFCC00"/>
                      </a:solidFill>
                      <a:latin typeface="Tahoma" pitchFamily="34" charset="0"/>
                    </a:endParaRPr>
                  </a:p>
                </p:txBody>
              </p:sp>
            </p:grpSp>
          </p:grpSp>
          <p:sp>
            <p:nvSpPr>
              <p:cNvPr id="2062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2063" name="Arc 116"/>
              <p:cNvSpPr>
                <a:spLocks/>
              </p:cNvSpPr>
              <p:nvPr/>
            </p:nvSpPr>
            <p:spPr bwMode="hidden">
              <a:xfrm flipH="1">
                <a:off x="3527" y="725"/>
                <a:ext cx="832" cy="900"/>
              </a:xfrm>
              <a:custGeom>
                <a:avLst/>
                <a:gdLst>
                  <a:gd name="T0" fmla="*/ 211 w 21600"/>
                  <a:gd name="T1" fmla="*/ 0 h 21602"/>
                  <a:gd name="T2" fmla="*/ 832 w 21600"/>
                  <a:gd name="T3" fmla="*/ 900 h 21602"/>
                  <a:gd name="T4" fmla="*/ 0 w 21600"/>
                  <a:gd name="T5" fmla="*/ 871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2064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007 w 36729"/>
                  <a:gd name="T1" fmla="*/ 388 h 21600"/>
                  <a:gd name="T2" fmla="*/ 0 w 36729"/>
                  <a:gd name="T3" fmla="*/ 453 h 21600"/>
                  <a:gd name="T4" fmla="*/ 489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2065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5" cy="933"/>
              </a:xfrm>
              <a:custGeom>
                <a:avLst/>
                <a:gdLst>
                  <a:gd name="T0" fmla="*/ 0 w 28940"/>
                  <a:gd name="T1" fmla="*/ 54 h 22305"/>
                  <a:gd name="T2" fmla="*/ 485 w 28940"/>
                  <a:gd name="T3" fmla="*/ 933 h 22305"/>
                  <a:gd name="T4" fmla="*/ 123 w 28940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2066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28"/>
              </a:xfrm>
              <a:custGeom>
                <a:avLst/>
                <a:gdLst>
                  <a:gd name="T0" fmla="*/ 0 w 30473"/>
                  <a:gd name="T1" fmla="*/ 79 h 22305"/>
                  <a:gd name="T2" fmla="*/ 791 w 30473"/>
                  <a:gd name="T3" fmla="*/ 928 h 22305"/>
                  <a:gd name="T4" fmla="*/ 230 w 30473"/>
                  <a:gd name="T5" fmla="*/ 899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2067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177 h 22305"/>
                  <a:gd name="T2" fmla="*/ 932 w 34455"/>
                  <a:gd name="T3" fmla="*/ 933 h 22305"/>
                  <a:gd name="T4" fmla="*/ 348 w 34455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2068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189 h 22305"/>
                  <a:gd name="T2" fmla="*/ 149 w 34812"/>
                  <a:gd name="T3" fmla="*/ 933 h 22305"/>
                  <a:gd name="T4" fmla="*/ 57 w 34812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2069" name="Arc 122"/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T0" fmla="*/ 0 w 34812"/>
                  <a:gd name="T1" fmla="*/ 189 h 22305"/>
                  <a:gd name="T2" fmla="*/ 393 w 34812"/>
                  <a:gd name="T3" fmla="*/ 933 h 22305"/>
                  <a:gd name="T4" fmla="*/ 149 w 34812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2070" name="Arc 123"/>
              <p:cNvSpPr>
                <a:spLocks/>
              </p:cNvSpPr>
              <p:nvPr/>
            </p:nvSpPr>
            <p:spPr bwMode="hidden">
              <a:xfrm>
                <a:off x="4302" y="463"/>
                <a:ext cx="558" cy="933"/>
              </a:xfrm>
              <a:custGeom>
                <a:avLst/>
                <a:gdLst>
                  <a:gd name="T0" fmla="*/ 0 w 34812"/>
                  <a:gd name="T1" fmla="*/ 189 h 22305"/>
                  <a:gd name="T2" fmla="*/ 558 w 34812"/>
                  <a:gd name="T3" fmla="*/ 933 h 22305"/>
                  <a:gd name="T4" fmla="*/ 212 w 34812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2071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88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2072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1" cy="326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2073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263 h 22305"/>
                  <a:gd name="T2" fmla="*/ 996 w 36830"/>
                  <a:gd name="T3" fmla="*/ 933 h 22305"/>
                  <a:gd name="T4" fmla="*/ 412 w 36830"/>
                  <a:gd name="T5" fmla="*/ 904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2074" name="Arc 127"/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900"/>
              </a:xfrm>
              <a:custGeom>
                <a:avLst/>
                <a:gdLst>
                  <a:gd name="T0" fmla="*/ 0 w 31881"/>
                  <a:gd name="T1" fmla="*/ 417 h 21600"/>
                  <a:gd name="T2" fmla="*/ 724 w 31881"/>
                  <a:gd name="T3" fmla="*/ 203 h 21600"/>
                  <a:gd name="T4" fmla="*/ 414 w 31881"/>
                  <a:gd name="T5" fmla="*/ 90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2075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7" cy="901"/>
              </a:xfrm>
              <a:custGeom>
                <a:avLst/>
                <a:gdLst>
                  <a:gd name="T0" fmla="*/ 0 w 31146"/>
                  <a:gd name="T1" fmla="*/ 188 h 21600"/>
                  <a:gd name="T2" fmla="*/ 297 w 31146"/>
                  <a:gd name="T3" fmla="*/ 399 h 21600"/>
                  <a:gd name="T4" fmla="*/ 126 w 31146"/>
                  <a:gd name="T5" fmla="*/ 901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2076" name="Freeform 129"/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2077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2078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2079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2080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4" cy="41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2081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5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2082" name="Freeform 13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5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  <p:sp>
            <p:nvSpPr>
              <p:cNvPr id="2083" name="Freeform 136"/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CC00"/>
                  </a:solidFill>
                  <a:latin typeface="Tahoma" pitchFamily="34" charset="0"/>
                </a:endParaRPr>
              </a:p>
            </p:txBody>
          </p:sp>
        </p:grpSp>
      </p:grpSp>
      <p:sp>
        <p:nvSpPr>
          <p:cNvPr id="2051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2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329867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329868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CC00"/>
              </a:solidFill>
            </a:endParaRPr>
          </a:p>
        </p:txBody>
      </p:sp>
      <p:sp>
        <p:nvSpPr>
          <p:cNvPr id="329869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1FFF84-7435-43A7-AC80-23E0FA72AB3D}" type="slidenum">
              <a:rPr lang="ru-RU">
                <a:solidFill>
                  <a:srgbClr val="FFCC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76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slow">
    <p:split orient="vert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http://upload.wikimedia.org/wikipedia/commons/thumb/5/55/RusStatePrize.jpg/30px-RusStatePrize.jpg" TargetMode="External"/><Relationship Id="rId3" Type="http://schemas.openxmlformats.org/officeDocument/2006/relationships/image" Target="http://upload.wikimedia.org/wikipedia/commons/thumb/7/70/Hero_of_Socialist_Labor_medal.png/20px-Hero_of_Socialist_Labor_medal.png" TargetMode="External"/><Relationship Id="rId7" Type="http://schemas.openxmlformats.org/officeDocument/2006/relationships/image" Target="http://upload.wikimedia.org/wikipedia/commons/thumb/d/d7/Order_of_Lenin_ribbon_bar.png/40px-Order_of_Lenin_ribbon_bar.png" TargetMode="External"/><Relationship Id="rId12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http://upload.wikimedia.org/wikipedia/commons/thumb/9/99/Order_redstar_rib.png/40px-Order_redstar_rib.png" TargetMode="External"/><Relationship Id="rId5" Type="http://schemas.openxmlformats.org/officeDocument/2006/relationships/image" Target="http://upload.wikimedia.org/wikipedia/commons/thumb/b/b5/Orden_for_Service_II.png/53px-Orden_for_Service_II.png" TargetMode="External"/><Relationship Id="rId15" Type="http://schemas.openxmlformats.org/officeDocument/2006/relationships/image" Target="http://upload.wikimedia.org/wikipedia/commons/thumb/0/06/Medal_State_Prize_Soviet_Union.png/20px-Medal_State_Prize_Soviet_Union.png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http://upload.wikimedia.org/wikipedia/commons/thumb/3/37/Order_gpw1_rib.png/40px-Order_gpw1_rib.png" TargetMode="External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772400" cy="367240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бюджетное профессиональное образовательное учреждение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Самарской области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«Самарский техникум авиационного и промышленного машиностроения имени Д.И. Козлова»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221088"/>
            <a:ext cx="7704856" cy="18722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G:\музей титу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638" y="4221088"/>
            <a:ext cx="2232247" cy="211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65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Молчаливые хранители и свидетели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Форменный костюм и портфель с которым ходил Д.И. Козлов.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40997"/>
            <a:ext cx="3031720" cy="495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93096"/>
            <a:ext cx="2517775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647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200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Стенды посвященные памяти о Великой Победе 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«Этот вечный огонь, </a:t>
            </a:r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завещанный одним, </a:t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 груди храним»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1"/>
          <a:stretch/>
        </p:blipFill>
        <p:spPr bwMode="auto">
          <a:xfrm>
            <a:off x="323528" y="1700808"/>
            <a:ext cx="3489852" cy="448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20857"/>
            <a:ext cx="3001346" cy="400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684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6480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Ветрина, о подвиге рабочих базового предприятия «Прогресс» в годы Великой Отечественной  войны. </a:t>
            </a:r>
            <a:endParaRPr lang="ru-RU" sz="2400" dirty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7128792" cy="534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234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подвиге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базового предприятия «Прогресс» в годы Великой Отечественной 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войны.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67240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2274838"/>
            <a:ext cx="40324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Спасибо за «</a:t>
            </a:r>
            <a:r>
              <a:rPr lang="ru-RU" sz="2200" b="1" dirty="0" err="1">
                <a:solidFill>
                  <a:srgbClr val="000000"/>
                </a:solidFill>
                <a:latin typeface="Times New Roman"/>
              </a:rPr>
              <a:t>ИЛы</a:t>
            </a:r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», «Катюши».</a:t>
            </a:r>
            <a:br>
              <a:rPr lang="ru-RU" sz="2200" b="1" dirty="0">
                <a:solidFill>
                  <a:srgbClr val="000000"/>
                </a:solidFill>
                <a:latin typeface="Times New Roman"/>
              </a:rPr>
            </a:br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Мы все перед </a:t>
            </a:r>
            <a:r>
              <a:rPr lang="ru-RU" sz="2200" b="1" dirty="0" smtClean="0">
                <a:solidFill>
                  <a:srgbClr val="000000"/>
                </a:solidFill>
                <a:latin typeface="Times New Roman"/>
              </a:rPr>
              <a:t>Вами </a:t>
            </a:r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в долгу.</a:t>
            </a:r>
            <a:br>
              <a:rPr lang="ru-RU" sz="2200" b="1" dirty="0">
                <a:solidFill>
                  <a:srgbClr val="000000"/>
                </a:solidFill>
                <a:latin typeface="Times New Roman"/>
              </a:rPr>
            </a:br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Вы в небе, на море, на суше</a:t>
            </a:r>
            <a:br>
              <a:rPr lang="ru-RU" sz="2200" b="1" dirty="0">
                <a:solidFill>
                  <a:srgbClr val="000000"/>
                </a:solidFill>
                <a:latin typeface="Times New Roman"/>
              </a:rPr>
            </a:br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вздохнуть не давали врагу.</a:t>
            </a:r>
            <a:br>
              <a:rPr lang="ru-RU" sz="2200" b="1" dirty="0">
                <a:solidFill>
                  <a:srgbClr val="000000"/>
                </a:solidFill>
                <a:latin typeface="Times New Roman"/>
              </a:rPr>
            </a:br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За то, что нас мама учила</a:t>
            </a:r>
            <a:br>
              <a:rPr lang="ru-RU" sz="2200" b="1" dirty="0">
                <a:solidFill>
                  <a:srgbClr val="000000"/>
                </a:solidFill>
                <a:latin typeface="Times New Roman"/>
              </a:rPr>
            </a:br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по-русски читать и писать,</a:t>
            </a:r>
            <a:br>
              <a:rPr lang="ru-RU" sz="2200" b="1" dirty="0">
                <a:solidFill>
                  <a:srgbClr val="000000"/>
                </a:solidFill>
                <a:latin typeface="Times New Roman"/>
              </a:rPr>
            </a:br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Спасибо </a:t>
            </a:r>
            <a:r>
              <a:rPr lang="ru-RU" sz="2200" b="1" dirty="0" smtClean="0">
                <a:solidFill>
                  <a:srgbClr val="000000"/>
                </a:solidFill>
                <a:latin typeface="Times New Roman"/>
              </a:rPr>
              <a:t>Вам</a:t>
            </a:r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sz="2200" b="1" dirty="0">
                <a:solidFill>
                  <a:srgbClr val="FF0000"/>
                </a:solidFill>
                <a:latin typeface="Times New Roman"/>
              </a:rPr>
              <a:t>труженик тыла</a:t>
            </a:r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.</a:t>
            </a:r>
            <a:br>
              <a:rPr lang="ru-RU" sz="2200" b="1" dirty="0">
                <a:solidFill>
                  <a:srgbClr val="000000"/>
                </a:solidFill>
                <a:latin typeface="Times New Roman"/>
              </a:rPr>
            </a:br>
            <a:r>
              <a:rPr lang="ru-RU" sz="2200" b="1" dirty="0">
                <a:solidFill>
                  <a:srgbClr val="000000"/>
                </a:solidFill>
                <a:latin typeface="Times New Roman"/>
              </a:rPr>
              <a:t>Вы с нами сегодня опять.</a:t>
            </a:r>
            <a:endParaRPr lang="ru-RU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28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36104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Экспонаты технического творчества студентов разных лет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орбитальной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станции, изготовленная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1980 году, отмечена серебряной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медалью и демонстрировалась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Анголе, на конкурсе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«Молодые таланты».</a:t>
            </a:r>
          </a:p>
          <a:p>
            <a:pPr marL="0" indent="0">
              <a:buNone/>
            </a:pP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172" y="2132857"/>
            <a:ext cx="2753941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G:\МУЗЕЙ 21 ВЕКА\орби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93095"/>
            <a:ext cx="3371651" cy="244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133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Экспонаты технического творчества студентов разных лет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460648"/>
          </a:xfrm>
        </p:spPr>
        <p:txBody>
          <a:bodyPr/>
          <a:lstStyle/>
          <a:p>
            <a:pPr algn="just"/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«Фобос» стартовый комплекс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«Фотон»  ракетоноситель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3168352" cy="422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0888"/>
            <a:ext cx="3166271" cy="422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20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907504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Экспонаты технического творчества студентов разных лет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«Консул» проект многоразового космического аппарата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«Зевс»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многоразового космического аппарата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48880"/>
            <a:ext cx="3221704" cy="429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28" y="2466907"/>
            <a:ext cx="2373148" cy="4184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463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51520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Экспонаты технического творчества студентов разных лет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«Фотон» проект корабля многоразового использования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648200" y="1556792"/>
            <a:ext cx="4041775" cy="504056"/>
          </a:xfrm>
        </p:spPr>
        <p:txBody>
          <a:bodyPr/>
          <a:lstStyle/>
          <a:p>
            <a:pPr lvl="0" algn="just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«Посейдон» стартовый комплекс</a:t>
            </a:r>
            <a:endParaRPr lang="ru-RU" sz="1600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7" t="14566" r="8799"/>
          <a:stretch/>
        </p:blipFill>
        <p:spPr bwMode="auto">
          <a:xfrm>
            <a:off x="1331640" y="2348880"/>
            <a:ext cx="1800200" cy="420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5" t="7237" r="18142" b="28380"/>
          <a:stretch/>
        </p:blipFill>
        <p:spPr bwMode="auto">
          <a:xfrm>
            <a:off x="5148064" y="2492896"/>
            <a:ext cx="2088232" cy="397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632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95536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Экспонаты технического творчества студентов разных лет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0">
              <a:buNone/>
            </a:pP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Стартовый комплекс 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установке ракеты в стартовую 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позицию.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1484785"/>
            <a:ext cx="3456384" cy="460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058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907504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Экспонаты технического творчества студентов разных лет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</a:t>
            </a:r>
            <a:r>
              <a:rPr lang="ru-R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самолета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«ТУ-95»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008" y="2060848"/>
            <a:ext cx="4418792" cy="3319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32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628800"/>
            <a:ext cx="8099177" cy="4680520"/>
          </a:xfrm>
        </p:spPr>
        <p:txBody>
          <a:bodyPr/>
          <a:lstStyle/>
          <a:p>
            <a:pPr algn="just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имеет площадь 35 кв. м., в нём хранятся более 60 лучших экспонатов технического творчества. 9 экспонатов изготовленные в кружках технического творчества, которые демонстрировались на Областной выставке «Левша», 3  экспоната выставлялись на ВДНХ в Москве и получили дипломы 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степени. Модель орбитальной станции, изготовленная в 1980 году, отмеченная серебряной медалью и демонстрировалась на конкурсе молодых талантов во Анголе. Более  300 экспонатов (фотографии, личные вещи Д.И. Козлова, дипломы, грамоты, стенды, кубки и мн. др. представляющее историческую ценность для техникума) хранятся в музее образовательного учреждения. В постоянной экспозиции организованы экскурсии для гостей, школьников. Ведется «Гостевая книга», где посетители оставляют свои отзывы.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476672"/>
            <a:ext cx="7772400" cy="11521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истории техникума  был открыт 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2005 году.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398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3"/>
            <a:ext cx="8229600" cy="745379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 об истории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базового предприятия «Прогресс»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t="6297"/>
          <a:stretch/>
        </p:blipFill>
        <p:spPr bwMode="auto">
          <a:xfrm>
            <a:off x="467544" y="1124744"/>
            <a:ext cx="3849582" cy="50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3"/>
            <a:ext cx="3758392" cy="501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617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9551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История профтехобразования в Самарской губернии, профессии  и специальности ГБПОУ «СТАПМ им. Д.И.Козлова»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2"/>
          <a:stretch/>
        </p:blipFill>
        <p:spPr bwMode="auto">
          <a:xfrm>
            <a:off x="539552" y="1556792"/>
            <a:ext cx="3399910" cy="4367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1"/>
          <a:stretch/>
        </p:blipFill>
        <p:spPr bwMode="auto">
          <a:xfrm>
            <a:off x="4154404" y="2636912"/>
            <a:ext cx="467610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044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5152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техникума  профессий 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специальностей ГБПОУ «СТАПМ им. Д.И. Козлова»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9"/>
          <a:stretch/>
        </p:blipFill>
        <p:spPr bwMode="auto">
          <a:xfrm>
            <a:off x="539552" y="1772816"/>
            <a:ext cx="3898973" cy="481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1" r="11712" b="9358"/>
          <a:stretch/>
        </p:blipFill>
        <p:spPr bwMode="auto">
          <a:xfrm>
            <a:off x="4644008" y="1772816"/>
            <a:ext cx="3795493" cy="481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626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648072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хранится в наградных документах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G:\диплом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643050"/>
            <a:ext cx="8572560" cy="450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741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96944" cy="792088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гостей, классные часы и экскурсии в наш музей.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для  школьников.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D:\САЙТ ФОТО\САЙТ 19-20\ДЕНЬ ОТКРЫТЫХ ДВЕРЕЙ 04.12.19 г\P08ysEuDYd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518" y="3455622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D:\САЙТ ФОТО\САЙТ 19-20\ДЕНЬ ОТКРЫТЫХ ДВЕРЕЙ 04.12.19 г\rDAR_Gzkz_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324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altLang="ru-RU" sz="24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Ежегодные митинги, посвященные памяти Д.И.Козлова  </a:t>
            </a:r>
            <a:r>
              <a:rPr lang="ru-RU" altLang="ru-RU" sz="24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4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СТАПМ </a:t>
            </a:r>
            <a:r>
              <a:rPr lang="ru-RU" altLang="ru-RU" sz="24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altLang="ru-RU" sz="24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апреля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472836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693" y="3501008"/>
            <a:ext cx="5147191" cy="313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411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432048"/>
          </a:xfrm>
        </p:spPr>
        <p:txBody>
          <a:bodyPr/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гостей, классные часы и экскурсии в наш музей.</a:t>
            </a:r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4" y="2204864"/>
            <a:ext cx="4187619" cy="27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468" y="3284984"/>
            <a:ext cx="4220004" cy="301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812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0080"/>
          </a:xfrm>
        </p:spPr>
        <p:txBody>
          <a:bodyPr/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гостей, классные часы и экскурсии в наш музей.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гостей в музее техникума</a:t>
            </a:r>
          </a:p>
          <a:p>
            <a:pPr marL="0" indent="0">
              <a:buNone/>
            </a:pP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D:\РАБОЧИЙ СТОЛ 2018-2019\ФОТО 18-19 гг\ДЕНЬ ПАМЯТИ ЖЕРТВ ДТП\WP_20181129_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88" y="2204864"/>
            <a:ext cx="717864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49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691480"/>
          </a:xfrm>
        </p:spPr>
        <p:txBody>
          <a:bodyPr/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гостей, классные часы и экскурсии в наш музей.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Наш музей посетили депутаты Самарской городской думы , </a:t>
            </a:r>
          </a:p>
          <a:p>
            <a:pPr marL="0" indent="0">
              <a:buNone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внук Д.И. Козлова, 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К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вашин Д.А. 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и Рагимов А.Х</a:t>
            </a:r>
          </a:p>
          <a:p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6" name="Picture 4" descr="G:\внук козл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020" y="1988839"/>
            <a:ext cx="5225779" cy="38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612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Классные часы о Д.И. Козлове с посещением музея техникума, с участием дочери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Ольгой Дмитриевной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писателем Политаевой В.В.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3879107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885" y="3645025"/>
            <a:ext cx="5218155" cy="29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620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368152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 музеях хранится вещественно память,</a:t>
            </a:r>
            <a:b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Которую можно тихонько потрогать,</a:t>
            </a:r>
            <a:b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Слегка прикоснуться к ушедшим эпохам,</a:t>
            </a:r>
            <a:b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Былого величия мизерным 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крохам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…</a:t>
            </a:r>
            <a:endParaRPr lang="ru-RU" sz="2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4557184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6"/>
          <a:stretch/>
        </p:blipFill>
        <p:spPr bwMode="auto">
          <a:xfrm>
            <a:off x="5004048" y="2852936"/>
            <a:ext cx="3812780" cy="387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352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6348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Дочь  Д.И. Козлова, Ольга Дмитриевна, всегда желанный гость в техникуме.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7"/>
            <a:ext cx="498706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82532"/>
            <a:ext cx="4448495" cy="3010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054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235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9" y="154770"/>
            <a:ext cx="8686120" cy="651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979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675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техникум носит имя легендарного героя 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Д.И. Козлова.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80000"/>
              <a:buNone/>
              <a:defRPr/>
            </a:pP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80000"/>
              <a:buNone/>
              <a:defRPr/>
            </a:pP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80000"/>
              <a:buNone/>
              <a:defRPr/>
            </a:pPr>
            <a:r>
              <a:rPr 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9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октября 1919 г. родился в </a:t>
            </a:r>
            <a:r>
              <a:rPr lang="ru-RU" sz="19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Тихорецке </a:t>
            </a:r>
            <a:r>
              <a:rPr lang="ru-RU" sz="19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Краснодарского края Российской Федерации.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80000"/>
              <a:buNone/>
              <a:defRPr/>
            </a:pPr>
            <a:endParaRPr lang="ru-RU" sz="19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80000"/>
              <a:buNone/>
              <a:defRPr/>
            </a:pPr>
            <a:r>
              <a:rPr lang="ru-RU" sz="19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- 1937 </a:t>
            </a:r>
            <a:r>
              <a:rPr lang="ru-RU" sz="19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поступил в Ленинградский военно-механический институт (ЛВМИ). 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80000"/>
              <a:buNone/>
              <a:defRPr/>
            </a:pPr>
            <a:endParaRPr lang="ru-RU" sz="19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80000"/>
              <a:buNone/>
              <a:defRPr/>
            </a:pPr>
            <a:r>
              <a:rPr lang="ru-RU" sz="19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- 1941 </a:t>
            </a:r>
            <a:r>
              <a:rPr lang="ru-RU" sz="19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доброволец Ленинградского народного ополчения.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80000"/>
              <a:buNone/>
              <a:defRPr/>
            </a:pPr>
            <a:r>
              <a:rPr lang="ru-RU" sz="19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80000"/>
              <a:buNone/>
              <a:defRPr/>
            </a:pPr>
            <a:r>
              <a:rPr lang="ru-RU" sz="19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- 1944 </a:t>
            </a:r>
            <a:r>
              <a:rPr lang="ru-RU" sz="19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после третьего ранения демобилизован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80000"/>
              <a:buNone/>
              <a:defRPr/>
            </a:pPr>
            <a:endParaRPr lang="ru-RU" sz="19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80000"/>
              <a:buNone/>
              <a:defRPr/>
            </a:pPr>
            <a:r>
              <a:rPr lang="ru-RU" sz="19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- 1946 </a:t>
            </a:r>
            <a:r>
              <a:rPr lang="ru-RU" sz="19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- инженер-конструктор, начальник группы завода №88 Министерства вооружения СССР (</a:t>
            </a:r>
            <a:r>
              <a:rPr lang="ru-RU" sz="19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г.Калининград</a:t>
            </a:r>
            <a:r>
              <a:rPr lang="ru-RU" sz="19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Московской области).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80000"/>
              <a:buNone/>
              <a:defRPr/>
            </a:pPr>
            <a:endParaRPr lang="ru-RU" sz="19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80000"/>
              <a:buNone/>
              <a:defRPr/>
            </a:pPr>
            <a:r>
              <a:rPr lang="ru-RU" sz="19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- 1951 </a:t>
            </a:r>
            <a:r>
              <a:rPr lang="ru-RU" sz="19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- 1958 год –- ведущий конструктор ракеты Р5 и первой в мире межконтинентальной баллистической ракеты Р7.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80000"/>
              <a:buNone/>
              <a:defRPr/>
            </a:pPr>
            <a:r>
              <a:rPr lang="ru-RU" sz="19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3803382" cy="478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193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08112"/>
          </a:xfrm>
        </p:spPr>
        <p:txBody>
          <a:bodyPr/>
          <a:lstStyle/>
          <a:p>
            <a:r>
              <a:rPr lang="ru-RU" sz="24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Биографическая справка</a:t>
            </a:r>
            <a:endParaRPr lang="ru-RU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80000"/>
              <a:buFont typeface="Wingdings" pitchFamily="2" charset="2"/>
              <a:buChar char="n"/>
              <a:defRPr/>
            </a:pPr>
            <a:r>
              <a:rPr lang="ru-RU" sz="1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1961 год - под руководством Д.И.Козлова Куйбышевский филиал ОКБ-1 обеспечивал конструкторское сопровождение серийного производства ракет Р7, включая ракету-носитель "Восток" </a:t>
            </a:r>
            <a:r>
              <a:rPr lang="ru-RU" sz="1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Ю.А.Гагарина</a:t>
            </a:r>
            <a:r>
              <a:rPr lang="ru-RU" sz="1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80000"/>
              <a:buNone/>
              <a:defRPr/>
            </a:pPr>
            <a:endParaRPr lang="ru-RU" sz="16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80000"/>
              <a:buFont typeface="Wingdings" pitchFamily="2" charset="2"/>
              <a:buChar char="n"/>
              <a:defRPr/>
            </a:pPr>
            <a:r>
              <a:rPr lang="ru-RU" sz="1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1967 год- Д.И.Козлов разрабатывает автоматические космические аппараты "</a:t>
            </a:r>
            <a:r>
              <a:rPr lang="ru-RU" sz="16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Фрам</a:t>
            </a:r>
            <a:r>
              <a:rPr lang="ru-RU" sz="1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"Ресурс-Ф1" и "Ресурс-Ф2" 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80000"/>
              <a:buNone/>
              <a:defRPr/>
            </a:pPr>
            <a:endParaRPr lang="ru-RU" sz="16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80000"/>
              <a:buFont typeface="Wingdings" pitchFamily="2" charset="2"/>
              <a:buChar char="n"/>
              <a:defRPr/>
            </a:pPr>
            <a:r>
              <a:rPr lang="ru-RU" sz="1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 год - начальник и Генеральный конструктор Центрального специализированного конструкторского бюро. ЦСКБ создает автоматический космический аппарат "Фотон" 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80000"/>
              <a:buNone/>
              <a:defRPr/>
            </a:pPr>
            <a:endParaRPr lang="ru-RU" sz="16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80000"/>
              <a:buFont typeface="Wingdings" pitchFamily="2" charset="2"/>
              <a:buChar char="n"/>
              <a:defRPr/>
            </a:pPr>
            <a:r>
              <a:rPr lang="ru-RU" sz="1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1996 год- Д.И.Козлов – Генеральный директор - Генеральный конструктор ГНПРКЦ "ЦСКБ - Прогресс".</a:t>
            </a: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80000"/>
              <a:buNone/>
              <a:defRPr/>
            </a:pPr>
            <a:endParaRPr lang="ru-RU" sz="16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80000"/>
              <a:buFont typeface="Wingdings" pitchFamily="2" charset="2"/>
              <a:buChar char="n"/>
              <a:defRPr/>
            </a:pPr>
            <a:r>
              <a:rPr lang="ru-RU" sz="16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2003 года - Почетный Генеральный конструктор ГНПРКЦ "ЦСКБ-Прогресс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93" y="1196752"/>
            <a:ext cx="3097050" cy="231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08826"/>
            <a:ext cx="3567113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169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-24382" y="260648"/>
            <a:ext cx="8458200" cy="1462088"/>
          </a:xfrm>
        </p:spPr>
        <p:txBody>
          <a:bodyPr/>
          <a:lstStyle/>
          <a:p>
            <a:pPr eaLnBrk="1" hangingPunct="1"/>
            <a:r>
              <a:rPr lang="ru-RU" altLang="ru-RU" sz="4000" smtClean="0"/>
              <a:t>Награды </a:t>
            </a:r>
            <a:br>
              <a:rPr lang="ru-RU" altLang="ru-RU" sz="4000" smtClean="0"/>
            </a:br>
            <a:r>
              <a:rPr lang="ru-RU" altLang="ru-RU" sz="4000" smtClean="0"/>
              <a:t>и почетные звания</a:t>
            </a:r>
          </a:p>
        </p:txBody>
      </p:sp>
      <p:pic>
        <p:nvPicPr>
          <p:cNvPr id="9219" name="Picture 103" descr="Герой Социалистического Труда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2208213"/>
            <a:ext cx="947738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04" descr="Герой Социалистического Труда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05038"/>
            <a:ext cx="94773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05" descr="Орден «За заслуги перед Отечеством» II степени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1850" y="4775200"/>
            <a:ext cx="2549525" cy="793750"/>
          </a:xfrm>
          <a:noFill/>
        </p:spPr>
      </p:pic>
      <p:pic>
        <p:nvPicPr>
          <p:cNvPr id="9222" name="Picture 106" descr="Орден Ленина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349500"/>
            <a:ext cx="11525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07" descr="Орден Ленина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349500"/>
            <a:ext cx="11525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08" descr="Орден Ленина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349500"/>
            <a:ext cx="11525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09" descr="Орден Ленина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349500"/>
            <a:ext cx="11525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10" descr="Орден Отечественной войны I степени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48428" flipV="1">
            <a:off x="4354513" y="3355975"/>
            <a:ext cx="115252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1" descr="Order redstar rib.png"/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294063"/>
            <a:ext cx="11525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12" descr="Государственная премия Российской Федерации"/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292600"/>
            <a:ext cx="13684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13" descr="Государственная премия СССР"/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4292600"/>
            <a:ext cx="649287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14" descr="Государственная премия СССР"/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292600"/>
            <a:ext cx="649287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876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1156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2800" b="1" dirty="0" smtClean="0">
                <a:solidFill>
                  <a:schemeClr val="tx1"/>
                </a:solidFill>
              </a:rPr>
              <a:t>	Д.И.Козлов–ученый, конструктор в области создания ракетно-космической техники.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Лучшее место музея отведено увековечению легендарного конструктора.  Посещая наш музей, можно углубиться на совсем немного в историю Д.И. Козлова.  Музей частичка «его космоса», который по своей принадлежности рассказывает об истории его жизни. Вещи переданные  в дар музея,  молча хранят события тех времен они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свидетели его побед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мы  молодое поколение  храним эту память о нём – великом и легендарном человеке.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485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04056"/>
          </a:xfrm>
        </p:spPr>
        <p:txBody>
          <a:bodyPr/>
          <a:lstStyle/>
          <a:p>
            <a:r>
              <a:rPr lang="ru-RU" altLang="ru-RU" sz="24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Экспозиция «Космическая траектория Д.И.Козлова»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452621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3212976"/>
            <a:ext cx="5449887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192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1156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altLang="ru-RU" sz="22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Много </a:t>
            </a:r>
            <a:r>
              <a:rPr lang="ru-RU" altLang="ru-RU" sz="22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фотографий, </a:t>
            </a:r>
            <a:r>
              <a:rPr lang="ru-RU" altLang="ru-RU" sz="22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переданных </a:t>
            </a:r>
            <a:r>
              <a:rPr lang="ru-RU" altLang="ru-RU" sz="22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музей техникума некоторые личные вещи : очки; </a:t>
            </a:r>
            <a:r>
              <a:rPr lang="ru-RU" altLang="ru-RU" sz="2200" b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портфель; механические </a:t>
            </a:r>
            <a:r>
              <a:rPr lang="ru-RU" altLang="ru-RU" sz="2200" b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наручные часы; макет ракеты-носителя типа Р-7.; канцелярский набор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34209"/>
            <a:ext cx="4779963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5" t="17924" r="10572" b="20263"/>
          <a:stretch/>
        </p:blipFill>
        <p:spPr bwMode="auto">
          <a:xfrm>
            <a:off x="395536" y="1772816"/>
            <a:ext cx="327212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3" t="10835" r="5800" b="29272"/>
          <a:stretch/>
        </p:blipFill>
        <p:spPr bwMode="auto">
          <a:xfrm>
            <a:off x="4811541" y="1700808"/>
            <a:ext cx="3920836" cy="2230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7" t="10510" r="9431" b="25529"/>
          <a:stretch/>
        </p:blipFill>
        <p:spPr bwMode="auto">
          <a:xfrm>
            <a:off x="5868144" y="4060838"/>
            <a:ext cx="2517514" cy="210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7310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алют">
  <a:themeElements>
    <a:clrScheme name="Салют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Салют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Салют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615</TotalTime>
  <Words>595</Words>
  <Application>Microsoft Office PowerPoint</Application>
  <PresentationFormat>Экран (4:3)</PresentationFormat>
  <Paragraphs>93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Исполнительная</vt:lpstr>
      <vt:lpstr>Салют</vt:lpstr>
      <vt:lpstr>Государственное  бюджетное профессиональное образовательное учреждение  Самарской области   «Самарский техникум авиационного и промышленного машиностроения имени Д.И. Козлова»</vt:lpstr>
      <vt:lpstr>Музей имеет площадь 35 кв. м., в нём хранятся более 60 лучших экспонатов технического творчества. 9 экспонатов изготовленные в кружках технического творчества, которые демонстрировались на Областной выставке «Левша», 3  экспоната выставлялись на ВДНХ в Москве и получили дипломы  I и II степени. Модель орбитальной станции, изготовленная в 1980 году, отмеченная серебряной медалью и демонстрировалась на конкурсе молодых талантов во Анголе. Более  300 экспонатов (фотографии, личные вещи Д.И. Козлова, дипломы, грамоты, стенды, кубки и мн. др. представляющее историческую ценность для техникума) хранятся в музее образовательного учреждения. В постоянной экспозиции организованы экскурсии для гостей, школьников. Ведется «Гостевая книга», где посетители оставляют свои отзывы.</vt:lpstr>
      <vt:lpstr>В музеях хранится вещественно память, Которую можно тихонько потрогать, Слегка прикоснуться к ушедшим эпохам, Былого величия мизерным крохам…</vt:lpstr>
      <vt:lpstr>Наш техникум носит имя легендарного героя  Д.И. Козлова.</vt:lpstr>
      <vt:lpstr>Биографическая справка</vt:lpstr>
      <vt:lpstr>Награды  и почетные звания</vt:lpstr>
      <vt:lpstr> Д.И.Козлов–ученый, конструктор в области создания ракетно-космической техники.</vt:lpstr>
      <vt:lpstr>Экспозиция «Космическая траектория Д.И.Козлова»</vt:lpstr>
      <vt:lpstr> Много фотографий, переданных в музей техникума некоторые личные вещи : очки; портфель; механические наручные часы; макет ракеты-носителя типа Р-7.; канцелярский набор</vt:lpstr>
      <vt:lpstr>Молчаливые хранители и свидетели </vt:lpstr>
      <vt:lpstr>Стенды посвященные памяти о Великой Победе .</vt:lpstr>
      <vt:lpstr>Ветрина, о подвиге рабочих базового предприятия «Прогресс» в годы Великой Отечественной  войны. </vt:lpstr>
      <vt:lpstr>Стенд о подвиге рабочих базового предприятия «Прогресс» в годы Великой Отечественной  войны.</vt:lpstr>
      <vt:lpstr>Экспонаты технического творчества студентов разных лет</vt:lpstr>
      <vt:lpstr>Экспонаты технического творчества студентов разных лет</vt:lpstr>
      <vt:lpstr>Экспонаты технического творчества студентов разных лет</vt:lpstr>
      <vt:lpstr>Экспонаты технического творчества студентов разных лет</vt:lpstr>
      <vt:lpstr>Экспонаты технического творчества студентов разных лет</vt:lpstr>
      <vt:lpstr>Экспонаты технического творчества студентов разных лет</vt:lpstr>
      <vt:lpstr>Стенд об истории базового предприятия «Прогресс»</vt:lpstr>
      <vt:lpstr> История профтехобразования в Самарской губернии, профессии  и специальности ГБПОУ «СТАПМ им. Д.И.Козлова»</vt:lpstr>
      <vt:lpstr>История техникума  профессий  и специальностей ГБПОУ «СТАПМ им. Д.И. Козлова»</vt:lpstr>
      <vt:lpstr>История хранится в наградных документах</vt:lpstr>
      <vt:lpstr>Встречи гостей, классные часы и экскурсии в наш музей.</vt:lpstr>
      <vt:lpstr>Ежегодные митинги, посвященные памяти Д.И.Козлова  в СТАПМ 12 апреля</vt:lpstr>
      <vt:lpstr>Встречи гостей, классные часы и экскурсии в наш музей.</vt:lpstr>
      <vt:lpstr>Встречи гостей, классные часы и экскурсии в наш музей.</vt:lpstr>
      <vt:lpstr>Встречи гостей, классные часы и экскурсии в наш музей.</vt:lpstr>
      <vt:lpstr>Классные часы о Д.И. Козлове с посещением музея техникума, с участием дочери Ольгой Дмитриевной и  писателем Политаевой В.В.</vt:lpstr>
      <vt:lpstr>Дочь  Д.И. Козлова, Ольга Дмитриевна, всегда желанный гость в техникуме.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 «СТАПМ им. Д.И. Козлова»</dc:title>
  <dc:creator>Зам_по_УВР</dc:creator>
  <cp:lastModifiedBy>Зам_по_УВР</cp:lastModifiedBy>
  <cp:revision>58</cp:revision>
  <dcterms:created xsi:type="dcterms:W3CDTF">2020-05-13T06:42:39Z</dcterms:created>
  <dcterms:modified xsi:type="dcterms:W3CDTF">2020-05-18T08:15:39Z</dcterms:modified>
</cp:coreProperties>
</file>